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013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70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64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2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59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065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4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95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154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719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73139-FF5B-4AD1-A8C9-732F3B2422BF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798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73139-FF5B-4AD1-A8C9-732F3B2422BF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85490-7304-4614-90F1-D8F7C1D64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712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857689"/>
              </p:ext>
            </p:extLst>
          </p:nvPr>
        </p:nvGraphicFramePr>
        <p:xfrm>
          <a:off x="1219200" y="1524000"/>
          <a:ext cx="6781800" cy="402336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95450"/>
                <a:gridCol w="1695450"/>
                <a:gridCol w="1695450"/>
                <a:gridCol w="1695450"/>
              </a:tblGrid>
              <a:tr h="795829">
                <a:tc>
                  <a:txBody>
                    <a:bodyPr/>
                    <a:lstStyle/>
                    <a:p>
                      <a:r>
                        <a:rPr lang="en-US" dirty="0" smtClean="0"/>
                        <a:t>Direct</a:t>
                      </a:r>
                      <a:r>
                        <a:rPr lang="en-US" baseline="0" dirty="0" smtClean="0"/>
                        <a:t> Object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Indirect</a:t>
                      </a:r>
                      <a:r>
                        <a:rPr lang="en-US" baseline="0" dirty="0" smtClean="0"/>
                        <a:t> Object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Translation</a:t>
                      </a:r>
                      <a:endParaRPr lang="en-US" dirty="0"/>
                    </a:p>
                  </a:txBody>
                  <a:tcPr/>
                </a:tc>
              </a:tr>
              <a:tr h="461076"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Me</a:t>
                      </a:r>
                      <a:endParaRPr lang="en-US" dirty="0"/>
                    </a:p>
                  </a:txBody>
                  <a:tcPr/>
                </a:tc>
              </a:tr>
              <a:tr h="461076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461076">
                <a:tc>
                  <a:txBody>
                    <a:bodyPr/>
                    <a:lstStyle/>
                    <a:p>
                      <a:r>
                        <a:rPr lang="en-US" dirty="0" smtClean="0"/>
                        <a:t>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Him</a:t>
                      </a:r>
                      <a:endParaRPr lang="en-US" dirty="0"/>
                    </a:p>
                  </a:txBody>
                  <a:tcPr/>
                </a:tc>
              </a:tr>
              <a:tr h="461076">
                <a:tc>
                  <a:txBody>
                    <a:bodyPr/>
                    <a:lstStyle/>
                    <a:p>
                      <a:r>
                        <a:rPr lang="en-US" dirty="0" smtClean="0"/>
                        <a:t>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Her/It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Her</a:t>
                      </a:r>
                      <a:endParaRPr lang="en-US" dirty="0"/>
                    </a:p>
                  </a:txBody>
                  <a:tcPr/>
                </a:tc>
              </a:tr>
              <a:tr h="461076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Us</a:t>
                      </a:r>
                      <a:endParaRPr lang="en-US" dirty="0"/>
                    </a:p>
                  </a:txBody>
                  <a:tcPr/>
                </a:tc>
              </a:tr>
              <a:tr h="461076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/>
                </a:tc>
              </a:tr>
              <a:tr h="461076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Them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0489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Where do you put the object pronoun in French?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Aharoni" pitchFamily="2" charset="-79"/>
                <a:cs typeface="Aharoni" pitchFamily="2" charset="-79"/>
              </a:rPr>
              <a:t>Indirect: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The two pronouns are placed in front of the verb</a:t>
            </a:r>
          </a:p>
          <a:p>
            <a:r>
              <a:rPr lang="en-US" b="1" dirty="0" smtClean="0">
                <a:latin typeface="Aharoni" pitchFamily="2" charset="-79"/>
                <a:cs typeface="Aharoni" pitchFamily="2" charset="-79"/>
              </a:rPr>
              <a:t>Direct: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The direct pronoun is placed in front of the verb</a:t>
            </a:r>
            <a:endParaRPr lang="en-US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80883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Examples for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D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irect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haroni" pitchFamily="2" charset="-79"/>
                <a:cs typeface="Aharoni" pitchFamily="2" charset="-79"/>
              </a:rPr>
              <a:t>Direct: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Aharoni" pitchFamily="2" charset="-79"/>
                <a:cs typeface="Aharoni" pitchFamily="2" charset="-79"/>
              </a:rPr>
              <a:t>Il la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voit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. He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ses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 her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Aharoni" pitchFamily="2" charset="-79"/>
                <a:cs typeface="Aharoni" pitchFamily="2" charset="-79"/>
              </a:rPr>
              <a:t>Je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vous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aime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. I love you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latin typeface="Aharoni" pitchFamily="2" charset="-79"/>
                <a:cs typeface="Aharoni" pitchFamily="2" charset="-79"/>
              </a:rPr>
              <a:t>Tu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m’aimes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. You love me</a:t>
            </a:r>
          </a:p>
          <a:p>
            <a:r>
              <a:rPr lang="en-US" dirty="0"/>
              <a:t> 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9347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Indirect Examples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Aharoni" pitchFamily="2" charset="-79"/>
                <a:cs typeface="Aharoni" pitchFamily="2" charset="-79"/>
              </a:rPr>
              <a:t>Je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lui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parle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. I’m talking to him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Aharoni" pitchFamily="2" charset="-79"/>
                <a:cs typeface="Aharoni" pitchFamily="2" charset="-79"/>
              </a:rPr>
              <a:t>Il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leur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 ach</a:t>
            </a:r>
            <a:r>
              <a:rPr lang="fr-FR" dirty="0">
                <a:latin typeface="Aharoni" pitchFamily="2" charset="-79"/>
                <a:cs typeface="Aharoni" pitchFamily="2" charset="-79"/>
              </a:rPr>
              <a:t>è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te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 des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livres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. He buys books for them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Aharoni" pitchFamily="2" charset="-79"/>
                <a:cs typeface="Aharoni" pitchFamily="2" charset="-79"/>
              </a:rPr>
              <a:t>Je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vous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donne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 le pain. I’m giving the bread to you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267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135</Words>
  <Application>Microsoft Office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Where do you put the object pronoun in French?</vt:lpstr>
      <vt:lpstr>Examples for Direct</vt:lpstr>
      <vt:lpstr>Indirect 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Ethan Hatfield</cp:lastModifiedBy>
  <cp:revision>5</cp:revision>
  <dcterms:created xsi:type="dcterms:W3CDTF">2013-01-29T16:14:52Z</dcterms:created>
  <dcterms:modified xsi:type="dcterms:W3CDTF">2013-01-30T03:14:56Z</dcterms:modified>
</cp:coreProperties>
</file>